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9" r:id="rId4"/>
    <p:sldId id="285" r:id="rId5"/>
    <p:sldId id="280" r:id="rId6"/>
    <p:sldId id="281" r:id="rId7"/>
    <p:sldId id="282" r:id="rId8"/>
    <p:sldId id="286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E08"/>
    <a:srgbClr val="B92D14"/>
    <a:srgbClr val="35759D"/>
    <a:srgbClr val="35B19D"/>
    <a:srgbClr val="000000"/>
    <a:srgbClr val="FFFF00"/>
    <a:srgbClr val="491403"/>
    <a:srgbClr val="3A100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5596" autoAdjust="0"/>
  </p:normalViewPr>
  <p:slideViewPr>
    <p:cSldViewPr>
      <p:cViewPr>
        <p:scale>
          <a:sx n="70" d="100"/>
          <a:sy n="70" d="100"/>
        </p:scale>
        <p:origin x="-138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585874-7504-4533-83B4-6A056071F0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7D3385-2A8E-4850-9A78-3163B610B051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7EA71F-1C89-4725-9EF4-7C652B798FCA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4E046-561F-4290-9115-0BD5109435B8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4E046-561F-4290-9115-0BD5109435B8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4E046-561F-4290-9115-0BD5109435B8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4E046-561F-4290-9115-0BD5109435B8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F4E046-561F-4290-9115-0BD5109435B8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7EA71F-1C89-4725-9EF4-7C652B798FCA}" type="slidenum">
              <a:rPr lang="en-US"/>
              <a:pPr/>
              <a:t>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533400"/>
            <a:ext cx="7772400" cy="70485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219200"/>
            <a:ext cx="7772400" cy="6858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38850" y="304800"/>
            <a:ext cx="1885950" cy="5973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5505450" cy="5973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49363"/>
            <a:ext cx="3352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62400" y="1249363"/>
            <a:ext cx="3352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7543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9363"/>
            <a:ext cx="6858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99592" y="1916832"/>
            <a:ext cx="7772400" cy="704850"/>
          </a:xfrm>
        </p:spPr>
        <p:txBody>
          <a:bodyPr/>
          <a:lstStyle/>
          <a:p>
            <a:pPr algn="ctr"/>
            <a:r>
              <a:rPr lang="ru-RU" dirty="0" smtClean="0"/>
              <a:t>Э</a:t>
            </a: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кскурсия в </a:t>
            </a:r>
            <a:b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АО «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Морской торговый </a:t>
            </a: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порт 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Усть-Луга</a:t>
            </a:r>
            <a: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»</a:t>
            </a:r>
            <a:br>
              <a:rPr lang="ru-RU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3200" dirty="0" smtClean="0"/>
              <a:t>21.08.2018 </a:t>
            </a:r>
            <a:r>
              <a:rPr lang="ru-RU" sz="3200" dirty="0" smtClean="0"/>
              <a:t>г.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899592" y="260648"/>
            <a:ext cx="7772400" cy="68580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ГКОУ ЛО "</a:t>
            </a:r>
            <a:r>
              <a:rPr lang="ru-RU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Сланцевское</a:t>
            </a:r>
            <a:r>
              <a:rPr lang="ru-RU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специальное учебно-воспитательное учреждение закрытого типа"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899592" y="836712"/>
            <a:ext cx="7416824" cy="5112568"/>
          </a:xfrm>
        </p:spPr>
        <p:txBody>
          <a:bodyPr/>
          <a:lstStyle/>
          <a:p>
            <a:pPr indent="284163" algn="just">
              <a:buNone/>
            </a:pP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В рамках реализации проекта «ПУТЬ В ПРОФЕССИЮ» при поддержке  «Фонда  поддержки детей, находящихся в трудной жизненной ситуации</a:t>
            </a:r>
            <a:r>
              <a:rPr lang="ru-RU" sz="24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», при </a:t>
            </a: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поддержке и в рамках сотрудничества со </a:t>
            </a:r>
            <a:r>
              <a:rPr lang="ru-RU" sz="24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Сланцевской</a:t>
            </a: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биржей труда организована экскурсия для обучающихся в АО «Морской торговый порт Усть-Луга». </a:t>
            </a:r>
            <a:endParaRPr lang="ru-RU" sz="24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indent="284163" algn="just">
              <a:buNone/>
            </a:pPr>
            <a:r>
              <a:rPr lang="ru-RU" sz="24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Ребята </a:t>
            </a: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познакомились с профессиями, которые наиболее востребованы сейчас в порту: докер-механизатор, матрос береговой (</a:t>
            </a:r>
            <a:r>
              <a:rPr lang="ru-RU" sz="24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швартовщик</a:t>
            </a: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).</a:t>
            </a:r>
            <a:endParaRPr lang="ru-RU" sz="2400" dirty="0"/>
          </a:p>
          <a:p>
            <a:pPr>
              <a:lnSpc>
                <a:spcPct val="80000"/>
              </a:lnSpc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порт Усть-Луга 037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63688" y="0"/>
            <a:ext cx="568356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1" descr="порт Усть-Луга 006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139952" y="3521968"/>
            <a:ext cx="5004048" cy="3336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порт Усть-Луга 007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63688" y="0"/>
            <a:ext cx="5575548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порт Усть-Луга 020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139952" y="3521968"/>
            <a:ext cx="5004048" cy="3336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порт Усть-Луга 03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699792" y="3209595"/>
            <a:ext cx="5472608" cy="36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порт Усть-Луга 033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1763688" y="-1"/>
            <a:ext cx="7380312" cy="3229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порт Усть-Луга 00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63687" y="0"/>
            <a:ext cx="745674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порт Усть-Луга 003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1691680" y="3356991"/>
            <a:ext cx="3911621" cy="3053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порт Усть-Луга 0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87623" y="3573016"/>
            <a:ext cx="385523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-4-16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63688" y="0"/>
            <a:ext cx="5359524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0_18d35e_88b90d74_orig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000500" y="3429000"/>
            <a:ext cx="51435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475656" y="332656"/>
            <a:ext cx="7416824" cy="2664296"/>
          </a:xfrm>
        </p:spPr>
        <p:txBody>
          <a:bodyPr/>
          <a:lstStyle/>
          <a:p>
            <a:pPr lvl="0" indent="381000" algn="ctr">
              <a:lnSpc>
                <a:spcPct val="150000"/>
              </a:lnSpc>
              <a:buNone/>
            </a:pP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Ребята выражают особую благодарность руководству АО «Морской торговый порт Усть-Луга» за организацию </a:t>
            </a:r>
            <a:r>
              <a:rPr lang="ru-RU" sz="24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экскурсии </a:t>
            </a:r>
            <a:r>
              <a:rPr lang="ru-RU" sz="2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и согласие на дальнейшее сотрудничество. </a:t>
            </a:r>
          </a:p>
          <a:p>
            <a:pPr>
              <a:lnSpc>
                <a:spcPct val="80000"/>
              </a:lnSpc>
            </a:pPr>
            <a:endParaRPr lang="ru-RU" sz="1800" dirty="0"/>
          </a:p>
        </p:txBody>
      </p:sp>
      <p:pic>
        <p:nvPicPr>
          <p:cNvPr id="7" name="Рисунок 6" descr="порт Усть-Луга 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60848"/>
            <a:ext cx="2838061" cy="4257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tild6233-3063-4235-a535-633838656133__dsc_00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7146" y="2636913"/>
            <a:ext cx="6306854" cy="42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1">
      <a:dk1>
        <a:srgbClr val="4D4D4D"/>
      </a:dk1>
      <a:lt1>
        <a:srgbClr val="FFFFFF"/>
      </a:lt1>
      <a:dk2>
        <a:srgbClr val="4D4D4D"/>
      </a:dk2>
      <a:lt2>
        <a:srgbClr val="B33617"/>
      </a:lt2>
      <a:accent1>
        <a:srgbClr val="DC6900"/>
      </a:accent1>
      <a:accent2>
        <a:srgbClr val="ED9500"/>
      </a:accent2>
      <a:accent3>
        <a:srgbClr val="FFFFFF"/>
      </a:accent3>
      <a:accent4>
        <a:srgbClr val="404040"/>
      </a:accent4>
      <a:accent5>
        <a:srgbClr val="EBB9AA"/>
      </a:accent5>
      <a:accent6>
        <a:srgbClr val="D78700"/>
      </a:accent6>
      <a:hlink>
        <a:srgbClr val="191301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E5C16"/>
        </a:lt2>
        <a:accent1>
          <a:srgbClr val="E3852B"/>
        </a:accent1>
        <a:accent2>
          <a:srgbClr val="E79235"/>
        </a:accent2>
        <a:accent3>
          <a:srgbClr val="FFFFFF"/>
        </a:accent3>
        <a:accent4>
          <a:srgbClr val="404040"/>
        </a:accent4>
        <a:accent5>
          <a:srgbClr val="EFC2AC"/>
        </a:accent5>
        <a:accent6>
          <a:srgbClr val="D1842F"/>
        </a:accent6>
        <a:hlink>
          <a:srgbClr val="F09E3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D5D16"/>
        </a:lt2>
        <a:accent1>
          <a:srgbClr val="ED5B10"/>
        </a:accent1>
        <a:accent2>
          <a:srgbClr val="F5A526"/>
        </a:accent2>
        <a:accent3>
          <a:srgbClr val="FFFFFF"/>
        </a:accent3>
        <a:accent4>
          <a:srgbClr val="404040"/>
        </a:accent4>
        <a:accent5>
          <a:srgbClr val="F4B5AA"/>
        </a:accent5>
        <a:accent6>
          <a:srgbClr val="DE9521"/>
        </a:accent6>
        <a:hlink>
          <a:srgbClr val="FABD4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33617"/>
        </a:lt2>
        <a:accent1>
          <a:srgbClr val="DC6900"/>
        </a:accent1>
        <a:accent2>
          <a:srgbClr val="ED9500"/>
        </a:accent2>
        <a:accent3>
          <a:srgbClr val="FFFFFF"/>
        </a:accent3>
        <a:accent4>
          <a:srgbClr val="404040"/>
        </a:accent4>
        <a:accent5>
          <a:srgbClr val="EBB9AA"/>
        </a:accent5>
        <a:accent6>
          <a:srgbClr val="D78700"/>
        </a:accent6>
        <a:hlink>
          <a:srgbClr val="F8BE1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FE3902"/>
        </a:lt2>
        <a:accent1>
          <a:srgbClr val="FF6B03"/>
        </a:accent1>
        <a:accent2>
          <a:srgbClr val="FF8308"/>
        </a:accent2>
        <a:accent3>
          <a:srgbClr val="FFFFFF"/>
        </a:accent3>
        <a:accent4>
          <a:srgbClr val="404040"/>
        </a:accent4>
        <a:accent5>
          <a:srgbClr val="FFBAAA"/>
        </a:accent5>
        <a:accent6>
          <a:srgbClr val="E77606"/>
        </a:accent6>
        <a:hlink>
          <a:srgbClr val="FFA90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E5930D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CF850B"/>
        </a:accent6>
        <a:hlink>
          <a:srgbClr val="F99F1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D6705"/>
        </a:lt2>
        <a:accent1>
          <a:srgbClr val="EB8B09"/>
        </a:accent1>
        <a:accent2>
          <a:srgbClr val="F5A437"/>
        </a:accent2>
        <a:accent3>
          <a:srgbClr val="FFFFFF"/>
        </a:accent3>
        <a:accent4>
          <a:srgbClr val="404040"/>
        </a:accent4>
        <a:accent5>
          <a:srgbClr val="F3C4AA"/>
        </a:accent5>
        <a:accent6>
          <a:srgbClr val="DE9431"/>
        </a:accent6>
        <a:hlink>
          <a:srgbClr val="FAB55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B33617"/>
        </a:lt2>
        <a:accent1>
          <a:srgbClr val="DC6900"/>
        </a:accent1>
        <a:accent2>
          <a:srgbClr val="ED9500"/>
        </a:accent2>
        <a:accent3>
          <a:srgbClr val="FFFFFF"/>
        </a:accent3>
        <a:accent4>
          <a:srgbClr val="404040"/>
        </a:accent4>
        <a:accent5>
          <a:srgbClr val="EBB9AA"/>
        </a:accent5>
        <a:accent6>
          <a:srgbClr val="D78700"/>
        </a:accent6>
        <a:hlink>
          <a:srgbClr val="1913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42</TotalTime>
  <Words>85</Words>
  <Application>Microsoft Office PowerPoint</Application>
  <PresentationFormat>Экран (4:3)</PresentationFormat>
  <Paragraphs>13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powerpoint-template</vt:lpstr>
      <vt:lpstr>Экскурсия в  АО «Морской торговый  порт Усть-Луга» 21.08.2018 г.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в  АО «Морской торговый  порт Усть-Луга»</dc:title>
  <dc:creator>number 4</dc:creator>
  <cp:lastModifiedBy>number 4</cp:lastModifiedBy>
  <cp:revision>6</cp:revision>
  <dcterms:created xsi:type="dcterms:W3CDTF">2018-10-08T09:51:54Z</dcterms:created>
  <dcterms:modified xsi:type="dcterms:W3CDTF">2018-10-09T07:04:43Z</dcterms:modified>
</cp:coreProperties>
</file>