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972" r:id="rId3"/>
  </p:sldMasterIdLst>
  <p:notesMasterIdLst>
    <p:notesMasterId r:id="rId14"/>
  </p:notesMasterIdLst>
  <p:sldIdLst>
    <p:sldId id="347" r:id="rId4"/>
    <p:sldId id="263" r:id="rId5"/>
    <p:sldId id="286" r:id="rId6"/>
    <p:sldId id="348" r:id="rId7"/>
    <p:sldId id="349" r:id="rId8"/>
    <p:sldId id="350" r:id="rId9"/>
    <p:sldId id="351" r:id="rId10"/>
    <p:sldId id="353" r:id="rId11"/>
    <p:sldId id="352" r:id="rId12"/>
    <p:sldId id="35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  <a:srgbClr val="00B0F0"/>
    <a:srgbClr val="0091EA"/>
    <a:srgbClr val="FF0000"/>
    <a:srgbClr val="00B41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9" autoAdjust="0"/>
    <p:restoredTop sz="94660"/>
  </p:normalViewPr>
  <p:slideViewPr>
    <p:cSldViewPr>
      <p:cViewPr>
        <p:scale>
          <a:sx n="70" d="100"/>
          <a:sy n="70" d="100"/>
        </p:scale>
        <p:origin x="-1404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A6E38-82B1-47BB-A812-313B295FEFF2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89E94-532B-494D-AD7A-712B16D9F5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51098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76048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5531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0057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44810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5915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153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9257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36382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426285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83774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5613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545F7-77F9-4401-AA0E-BF14C26D8903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7A0F-5B99-4F35-9BDD-321CD3C098FF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16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 txBox="1">
            <a:spLocks noChangeArrowheads="1"/>
          </p:cNvSpPr>
          <p:nvPr/>
        </p:nvSpPr>
        <p:spPr>
          <a:xfrm>
            <a:off x="457200" y="838200"/>
            <a:ext cx="8382000" cy="762000"/>
          </a:xfrm>
          <a:prstGeom prst="rect">
            <a:avLst/>
          </a:prstGeom>
          <a:extLst>
            <a:ext uri="{AF507438-7753-43E0-B8FC-AC1667EBCBE1}">
              <a14:hiddenEffects xmlns=""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Экскурсия на автомобильный завод </a:t>
            </a:r>
            <a:r>
              <a:rPr lang="en-US" sz="3200" dirty="0" smtClean="0"/>
              <a:t>Hyundai Motor Manufacturing Russia</a:t>
            </a:r>
            <a:r>
              <a:rPr lang="ru-RU" sz="3200" dirty="0" smtClean="0"/>
              <a:t> ООО</a:t>
            </a:r>
          </a:p>
          <a:p>
            <a:r>
              <a:rPr lang="ru-RU" sz="2000" dirty="0" smtClean="0"/>
              <a:t>12.09.2018 г.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Rectangle 8"/>
          <p:cNvSpPr txBox="1">
            <a:spLocks noChangeArrowheads="1"/>
          </p:cNvSpPr>
          <p:nvPr/>
        </p:nvSpPr>
        <p:spPr>
          <a:xfrm>
            <a:off x="685800" y="152400"/>
            <a:ext cx="8001000" cy="564039"/>
          </a:xfrm>
          <a:prstGeom prst="rect">
            <a:avLst/>
          </a:prstGeom>
          <a:extLst>
            <a:ext uri="{AF507438-7753-43E0-B8FC-AC1667EBCBE1}">
              <a14:hiddenEffects xmlns=""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ГКОУ ЛО "</a:t>
            </a:r>
            <a:r>
              <a:rPr lang="ru-RU" sz="2400" dirty="0" err="1" smtClean="0"/>
              <a:t>Сланцевское</a:t>
            </a:r>
            <a:r>
              <a:rPr lang="ru-RU" sz="2400" dirty="0" smtClean="0"/>
              <a:t> специальное учебно-воспитательное учреждение закрытого типа"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99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1828800" y="1600201"/>
            <a:ext cx="6858000" cy="3962400"/>
          </a:xfrm>
        </p:spPr>
        <p:txBody>
          <a:bodyPr/>
          <a:lstStyle/>
          <a:p>
            <a:pPr indent="12700" algn="ctr">
              <a:buNone/>
            </a:pPr>
            <a:r>
              <a:rPr lang="ru-RU" dirty="0" smtClean="0"/>
              <a:t>Ребята выражают особую благодарность руководству автомобильного завода </a:t>
            </a:r>
            <a:r>
              <a:rPr lang="en-US" dirty="0" smtClean="0"/>
              <a:t>Hyundai Motor Manufacturing Russia</a:t>
            </a:r>
            <a:r>
              <a:rPr lang="ru-RU" dirty="0" smtClean="0"/>
              <a:t> за организацию интересной экскурсии.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9473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04800" y="609600"/>
            <a:ext cx="8534400" cy="2819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2400" dirty="0" smtClean="0">
                <a:solidFill>
                  <a:schemeClr val="tx1"/>
                </a:solidFill>
              </a:rPr>
              <a:t>Очень интересной оказалась </a:t>
            </a:r>
            <a:r>
              <a:rPr lang="ru-RU" sz="2400" dirty="0" smtClean="0">
                <a:solidFill>
                  <a:schemeClr val="tx1"/>
                </a:solidFill>
              </a:rPr>
              <a:t>экскурсия  </a:t>
            </a:r>
            <a:r>
              <a:rPr lang="ru-RU" sz="2400" dirty="0" smtClean="0">
                <a:solidFill>
                  <a:schemeClr val="tx1"/>
                </a:solidFill>
              </a:rPr>
              <a:t>на автомобильный завод </a:t>
            </a:r>
            <a:r>
              <a:rPr lang="en-US" sz="2400" dirty="0" smtClean="0">
                <a:solidFill>
                  <a:schemeClr val="tx1"/>
                </a:solidFill>
              </a:rPr>
              <a:t>Hyundai Motor Manufacturing Russia</a:t>
            </a:r>
            <a:r>
              <a:rPr lang="ru-RU" sz="2400" dirty="0" smtClean="0">
                <a:solidFill>
                  <a:schemeClr val="tx1"/>
                </a:solidFill>
              </a:rPr>
              <a:t> ООО, </a:t>
            </a:r>
            <a:r>
              <a:rPr lang="ru-RU" sz="2400" dirty="0" smtClean="0">
                <a:solidFill>
                  <a:schemeClr val="tx1"/>
                </a:solidFill>
              </a:rPr>
              <a:t>организованная </a:t>
            </a:r>
            <a:r>
              <a:rPr lang="ru-RU" sz="2400" dirty="0" smtClean="0">
                <a:solidFill>
                  <a:schemeClr val="tx1"/>
                </a:solidFill>
              </a:rPr>
              <a:t>в рамках реализации проекта «ПУТЬ В ПРОФЕССИЮ» при поддержке  «Фонда  поддержки детей, находящихся в трудной жизненной </a:t>
            </a:r>
            <a:r>
              <a:rPr lang="ru-RU" sz="2400" dirty="0" smtClean="0">
                <a:solidFill>
                  <a:schemeClr val="tx1"/>
                </a:solidFill>
              </a:rPr>
              <a:t>ситуации»</a:t>
            </a:r>
            <a:r>
              <a:rPr lang="ru-RU" sz="2400" dirty="0" smtClean="0">
                <a:solidFill>
                  <a:schemeClr val="tx1"/>
                </a:solidFill>
              </a:rPr>
              <a:t>. </a:t>
            </a:r>
            <a:endParaRPr lang="ru-RU" sz="2400" dirty="0" smtClean="0">
              <a:solidFill>
                <a:schemeClr val="tx1"/>
              </a:solidFill>
            </a:endParaRPr>
          </a:p>
          <a:p>
            <a:pPr lvl="0"/>
            <a:r>
              <a:rPr lang="ru-RU" sz="2400" dirty="0" smtClean="0">
                <a:solidFill>
                  <a:schemeClr val="tx1"/>
                </a:solidFill>
              </a:rPr>
              <a:t>Ребят провели по цехам завода, показали, как изготавливаются автомобили марки «</a:t>
            </a:r>
            <a:r>
              <a:rPr lang="en-US" sz="2400" dirty="0" smtClean="0">
                <a:solidFill>
                  <a:schemeClr val="tx1"/>
                </a:solidFill>
              </a:rPr>
              <a:t>Hyundai</a:t>
            </a:r>
            <a:r>
              <a:rPr lang="ru-RU" sz="2400" dirty="0" smtClean="0">
                <a:solidFill>
                  <a:schemeClr val="tx1"/>
                </a:solidFill>
              </a:rPr>
              <a:t>». Познакомились с рабочими профессиями, увидели своими глазами, как работают специалисты по сборке автомобилей на конвейере.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6" name="Рисунок 5" descr="Хендай 0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95600" y="4013200"/>
            <a:ext cx="4267200" cy="284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Хендай 010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953000" cy="330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Хендай 0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251200"/>
            <a:ext cx="5410200" cy="360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9" descr="Хендай 012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4038600" y="1219200"/>
            <a:ext cx="5242250" cy="495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99473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Хендай 01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876300" y="152400"/>
            <a:ext cx="4914900" cy="327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Хендай 0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6800" y="3505200"/>
            <a:ext cx="48006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Хендай 01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2514600"/>
            <a:ext cx="4686300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99473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Хендай 020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228600"/>
            <a:ext cx="4038600" cy="269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8" descr="Хендай 022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2286000" y="2057400"/>
            <a:ext cx="4267200" cy="284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Хендай 02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76800" y="4013200"/>
            <a:ext cx="4267200" cy="284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99473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Хендай 030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3581400"/>
            <a:ext cx="4914900" cy="327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8" descr="Хендай 034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343400" y="3657600"/>
            <a:ext cx="48006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Хендай 03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38400" y="0"/>
            <a:ext cx="5943600" cy="396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99473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Хендай 044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228600"/>
            <a:ext cx="5029200" cy="335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8" descr="Хендай 047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229100" y="228600"/>
            <a:ext cx="4914900" cy="327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Хендай 05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657600"/>
            <a:ext cx="48006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Хендай 05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43400" y="3657600"/>
            <a:ext cx="48006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99473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eterburgskie-avtozavody`-zamedlili-spad-proizvodstva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62000" y="152400"/>
            <a:ext cx="5809443" cy="388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8" descr="na13-vyroslo-proizvodstvo-v-rf-avto-henday_1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3048001" y="3429001"/>
            <a:ext cx="6095999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99473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Хендай 0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52600"/>
            <a:ext cx="4267200" cy="284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Содержимое 11" descr="Хендай 062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3771900" y="3276600"/>
            <a:ext cx="5372100" cy="3581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4" descr="Хендай 058.jpg"/>
          <p:cNvPicPr>
            <a:picLocks noGrp="1" noChangeAspect="1"/>
          </p:cNvPicPr>
          <p:nvPr>
            <p:ph sz="half" idx="1"/>
          </p:nvPr>
        </p:nvPicPr>
        <p:blipFill>
          <a:blip r:embed="rId5" cstate="print"/>
          <a:stretch>
            <a:fillRect/>
          </a:stretch>
        </p:blipFill>
        <p:spPr>
          <a:xfrm>
            <a:off x="3657600" y="0"/>
            <a:ext cx="548640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99473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30">
      <a:dk1>
        <a:srgbClr val="282828"/>
      </a:dk1>
      <a:lt1>
        <a:srgbClr val="FFFFFF"/>
      </a:lt1>
      <a:dk2>
        <a:srgbClr val="282828"/>
      </a:dk2>
      <a:lt2>
        <a:srgbClr val="363636"/>
      </a:lt2>
      <a:accent1>
        <a:srgbClr val="5F468C"/>
      </a:accent1>
      <a:accent2>
        <a:srgbClr val="9481B9"/>
      </a:accent2>
      <a:accent3>
        <a:srgbClr val="AB9FC9"/>
      </a:accent3>
      <a:accent4>
        <a:srgbClr val="93ADE1"/>
      </a:accent4>
      <a:accent5>
        <a:srgbClr val="BCBCBC"/>
      </a:accent5>
      <a:accent6>
        <a:srgbClr val="7030A0"/>
      </a:accent6>
      <a:hlink>
        <a:srgbClr val="002060"/>
      </a:hlink>
      <a:folHlink>
        <a:srgbClr val="D8D8D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Custom 30">
      <a:dk1>
        <a:srgbClr val="282828"/>
      </a:dk1>
      <a:lt1>
        <a:srgbClr val="FFFFFF"/>
      </a:lt1>
      <a:dk2>
        <a:srgbClr val="282828"/>
      </a:dk2>
      <a:lt2>
        <a:srgbClr val="363636"/>
      </a:lt2>
      <a:accent1>
        <a:srgbClr val="5F468C"/>
      </a:accent1>
      <a:accent2>
        <a:srgbClr val="9481B9"/>
      </a:accent2>
      <a:accent3>
        <a:srgbClr val="AB9FC9"/>
      </a:accent3>
      <a:accent4>
        <a:srgbClr val="93ADE1"/>
      </a:accent4>
      <a:accent5>
        <a:srgbClr val="BCBCBC"/>
      </a:accent5>
      <a:accent6>
        <a:srgbClr val="7030A0"/>
      </a:accent6>
      <a:hlink>
        <a:srgbClr val="002060"/>
      </a:hlink>
      <a:folHlink>
        <a:srgbClr val="D8D8D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5_Office Theme">
  <a:themeElements>
    <a:clrScheme name="Custom 30">
      <a:dk1>
        <a:srgbClr val="282828"/>
      </a:dk1>
      <a:lt1>
        <a:srgbClr val="FFFFFF"/>
      </a:lt1>
      <a:dk2>
        <a:srgbClr val="282828"/>
      </a:dk2>
      <a:lt2>
        <a:srgbClr val="363636"/>
      </a:lt2>
      <a:accent1>
        <a:srgbClr val="5F468C"/>
      </a:accent1>
      <a:accent2>
        <a:srgbClr val="9481B9"/>
      </a:accent2>
      <a:accent3>
        <a:srgbClr val="AB9FC9"/>
      </a:accent3>
      <a:accent4>
        <a:srgbClr val="93ADE1"/>
      </a:accent4>
      <a:accent5>
        <a:srgbClr val="BCBCBC"/>
      </a:accent5>
      <a:accent6>
        <a:srgbClr val="7030A0"/>
      </a:accent6>
      <a:hlink>
        <a:srgbClr val="002060"/>
      </a:hlink>
      <a:folHlink>
        <a:srgbClr val="D8D8D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1663</TotalTime>
  <Words>107</Words>
  <Application>Microsoft Office PowerPoint</Application>
  <PresentationFormat>Экран (4:3)</PresentationFormat>
  <Paragraphs>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Office Theme</vt:lpstr>
      <vt:lpstr>1_Office Theme</vt:lpstr>
      <vt:lpstr>15_Office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number 4</cp:lastModifiedBy>
  <cp:revision>248</cp:revision>
  <dcterms:created xsi:type="dcterms:W3CDTF">2012-04-26T17:06:14Z</dcterms:created>
  <dcterms:modified xsi:type="dcterms:W3CDTF">2018-10-09T08:31:12Z</dcterms:modified>
</cp:coreProperties>
</file>